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662" r:id="rId15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30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</p:sldIdLst>
  <p:sldSz cx="12192000" cy="6858000"/>
  <p:notesSz cx="6858000" cy="9144000"/>
  <p:embeddedFontLst>
    <p:embeddedFont>
      <p:font typeface="THE정고딕150" pitchFamily="18" charset="-127"/>
      <p:regular r:id="rId2"/>
    </p:embeddedFont>
    <p:embeddedFont>
      <p:font typeface="THE정고딕130" pitchFamily="18" charset="-127"/>
      <p:regular r:id="rId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7" userDrawn="1">
          <p15:clr>
            <a:srgbClr val="A4A3A4"/>
          </p15:clr>
        </p15:guide>
        <p15:guide id="1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801"/>
    <p:restoredTop sz="94660"/>
  </p:normalViewPr>
  <p:slideViewPr>
    <p:cSldViewPr snapToGrid="0" snapToObjects="1">
      <p:cViewPr>
        <p:scale>
          <a:sx n="80" d="100"/>
          <a:sy n="80" d="100"/>
        </p:scale>
        <p:origin x="-749" y="-226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schemas.openxmlformats.org/officeDocument/2006/relationships/font" Target="fonts/font1.fntdata"></Relationship><Relationship Id="rId3" Type="http://schemas.openxmlformats.org/officeDocument/2006/relationships/font" Target="fonts/font2.fntdata"></Relationship><Relationship Id="rId15" Type="http://schemas.openxmlformats.org/officeDocument/2006/relationships/slideMaster" Target="slideMasters/slideMaster1.xml"></Relationship><Relationship Id="rId16" Type="http://schemas.openxmlformats.org/officeDocument/2006/relationships/theme" Target="theme/theme1.xml"></Relationship><Relationship Id="rId17" Type="http://schemas.openxmlformats.org/officeDocument/2006/relationships/slide" Target="slides/slide1.xml"></Relationship><Relationship Id="rId18" Type="http://schemas.openxmlformats.org/officeDocument/2006/relationships/slide" Target="slides/slide2.xml"></Relationship><Relationship Id="rId19" Type="http://schemas.openxmlformats.org/officeDocument/2006/relationships/slide" Target="slides/slide3.xml"></Relationship><Relationship Id="rId20" Type="http://schemas.openxmlformats.org/officeDocument/2006/relationships/slide" Target="slides/slide4.xml"></Relationship><Relationship Id="rId21" Type="http://schemas.openxmlformats.org/officeDocument/2006/relationships/slide" Target="slides/slide5.xml"></Relationship><Relationship Id="rId22" Type="http://schemas.openxmlformats.org/officeDocument/2006/relationships/slide" Target="slides/slide6.xml"></Relationship><Relationship Id="rId23" Type="http://schemas.openxmlformats.org/officeDocument/2006/relationships/slide" Target="slides/slide7.xml"></Relationship><Relationship Id="rId24" Type="http://schemas.openxmlformats.org/officeDocument/2006/relationships/slide" Target="slides/slide8.xml"></Relationship><Relationship Id="rId25" Type="http://schemas.openxmlformats.org/officeDocument/2006/relationships/slide" Target="slides/slide9.xml"></Relationship><Relationship Id="rId26" Type="http://schemas.openxmlformats.org/officeDocument/2006/relationships/slide" Target="slides/slide10.xml"></Relationship><Relationship Id="rId27" Type="http://schemas.openxmlformats.org/officeDocument/2006/relationships/slide" Target="slides/slide11.xml"></Relationship><Relationship Id="rId28" Type="http://schemas.openxmlformats.org/officeDocument/2006/relationships/slide" Target="slides/slide12.xml"></Relationship><Relationship Id="rId29" Type="http://schemas.openxmlformats.org/officeDocument/2006/relationships/slide" Target="slides/slide13.xml"></Relationship><Relationship Id="rId30" Type="http://schemas.openxmlformats.org/officeDocument/2006/relationships/slide" Target="slides/slide14.xml"></Relationship><Relationship Id="rId31" Type="http://schemas.openxmlformats.org/officeDocument/2006/relationships/slide" Target="slides/slide15.xml"></Relationship><Relationship Id="rId32" Type="http://schemas.openxmlformats.org/officeDocument/2006/relationships/slide" Target="slides/slide16.xml"></Relationship><Relationship Id="rId33" Type="http://schemas.openxmlformats.org/officeDocument/2006/relationships/slide" Target="slides/slide17.xml"></Relationship><Relationship Id="rId34" Type="http://schemas.openxmlformats.org/officeDocument/2006/relationships/slide" Target="slides/slide18.xml"></Relationship><Relationship Id="rId35" Type="http://schemas.openxmlformats.org/officeDocument/2006/relationships/slide" Target="slides/slide19.xml"></Relationship><Relationship Id="rId36" Type="http://schemas.openxmlformats.org/officeDocument/2006/relationships/slide" Target="slides/slide20.xml"></Relationship><Relationship Id="rId37" Type="http://schemas.openxmlformats.org/officeDocument/2006/relationships/slide" Target="slides/slide21.xml"></Relationship><Relationship Id="rId38" Type="http://schemas.openxmlformats.org/officeDocument/2006/relationships/slide" Target="slides/slide22.xml"></Relationship><Relationship Id="rId39" Type="http://schemas.openxmlformats.org/officeDocument/2006/relationships/slide" Target="slides/slide23.xml"></Relationship><Relationship Id="rId40" Type="http://schemas.openxmlformats.org/officeDocument/2006/relationships/slide" Target="slides/slide24.xml"></Relationship><Relationship Id="rId41" Type="http://schemas.openxmlformats.org/officeDocument/2006/relationships/slide" Target="slides/slide25.xml"></Relationship><Relationship Id="rId42" Type="http://schemas.openxmlformats.org/officeDocument/2006/relationships/slide" Target="slides/slide26.xml"></Relationship><Relationship Id="rId43" Type="http://schemas.openxmlformats.org/officeDocument/2006/relationships/slide" Target="slides/slide27.xml"></Relationship><Relationship Id="rId44" Type="http://schemas.openxmlformats.org/officeDocument/2006/relationships/slide" Target="slides/slide28.xml"></Relationship><Relationship Id="rId45" Type="http://schemas.openxmlformats.org/officeDocument/2006/relationships/slide" Target="slides/slide29.xml"></Relationship><Relationship Id="rId46" Type="http://schemas.openxmlformats.org/officeDocument/2006/relationships/slide" Target="slides/slide30.xml"></Relationship><Relationship Id="rId47" Type="http://schemas.openxmlformats.org/officeDocument/2006/relationships/slide" Target="slides/slide31.xml"></Relationship><Relationship Id="rId48" Type="http://schemas.openxmlformats.org/officeDocument/2006/relationships/slide" Target="slides/slide32.xml"></Relationship><Relationship Id="rId49" Type="http://schemas.openxmlformats.org/officeDocument/2006/relationships/slide" Target="slides/slide33.xml"></Relationship><Relationship Id="rId50" Type="http://schemas.openxmlformats.org/officeDocument/2006/relationships/slide" Target="slides/slide34.xml"></Relationship><Relationship Id="rId51" Type="http://schemas.openxmlformats.org/officeDocument/2006/relationships/slide" Target="slides/slide35.xml"></Relationship><Relationship Id="rId52" Type="http://schemas.openxmlformats.org/officeDocument/2006/relationships/slide" Target="slides/slide36.xml"></Relationship><Relationship Id="rId53" Type="http://schemas.openxmlformats.org/officeDocument/2006/relationships/slide" Target="slides/slide37.xml"></Relationship><Relationship Id="rId54" Type="http://schemas.openxmlformats.org/officeDocument/2006/relationships/slide" Target="slides/slide38.xml"></Relationship><Relationship Id="rId55" Type="http://schemas.openxmlformats.org/officeDocument/2006/relationships/slide" Target="slides/slide39.xml"></Relationship><Relationship Id="rId56" Type="http://schemas.openxmlformats.org/officeDocument/2006/relationships/slide" Target="slides/slide40.xml"></Relationship><Relationship Id="rId57" Type="http://schemas.openxmlformats.org/officeDocument/2006/relationships/slide" Target="slides/slide41.xml"></Relationship><Relationship Id="rId58" Type="http://schemas.openxmlformats.org/officeDocument/2006/relationships/slide" Target="slides/slide42.xml"></Relationship><Relationship Id="rId59" Type="http://schemas.openxmlformats.org/officeDocument/2006/relationships/slide" Target="slides/slide43.xml"></Relationship><Relationship Id="rId60" Type="http://schemas.openxmlformats.org/officeDocument/2006/relationships/slide" Target="slides/slide44.xml"></Relationship><Relationship Id="rId61" Type="http://schemas.openxmlformats.org/officeDocument/2006/relationships/slide" Target="slides/slide45.xml"></Relationship><Relationship Id="rId62" Type="http://schemas.openxmlformats.org/officeDocument/2006/relationships/slide" Target="slides/slide46.xml"></Relationship><Relationship Id="rId63" Type="http://schemas.openxmlformats.org/officeDocument/2006/relationships/slide" Target="slides/slide47.xml"></Relationship><Relationship Id="rId64" Type="http://schemas.openxmlformats.org/officeDocument/2006/relationships/viewProps" Target="viewProps.xml"></Relationship><Relationship Id="rId65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C9D3B80-2639-45EA-95B5-D9EAD7F532D5}"/>
              </a:ext>
            </a:extLst>
          </p:cNvPr>
          <p:cNvSpPr/>
          <p:nvPr userDrawn="1"/>
        </p:nvSpPr>
        <p:spPr>
          <a:xfrm>
            <a:off x="0" y="0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74076" y="101218"/>
            <a:ext cx="1773380" cy="549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defRPr>
            </a:lvl1pPr>
          </a:lstStyle>
          <a:p>
            <a:r>
              <a:rPr lang="ko-KR" altLang="en-US"/>
              <a:t>화면제목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751715" y="127913"/>
            <a:ext cx="3932237" cy="394855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image6.jpeg"></Relationship><Relationship Id="rId3" Type="http://schemas.openxmlformats.org/officeDocument/2006/relationships/slideLayout" Target="../slideLayouts/slideLayout8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image7.png"></Relationship><Relationship Id="rId3" Type="http://schemas.openxmlformats.org/officeDocument/2006/relationships/slideLayout" Target="../slideLayouts/slideLayout8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8.jpeg"></Relationship><Relationship Id="rId3" Type="http://schemas.openxmlformats.org/officeDocument/2006/relationships/slideLayout" Target="../slideLayouts/slideLayout8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9.jpeg"></Relationship><Relationship Id="rId3" Type="http://schemas.openxmlformats.org/officeDocument/2006/relationships/slideLayout" Target="../slideLayouts/slideLayout8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10.jpeg"></Relationship><Relationship Id="rId3" Type="http://schemas.openxmlformats.org/officeDocument/2006/relationships/slideLayout" Target="../slideLayouts/slideLayout8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11.jpeg"></Relationship><Relationship Id="rId3" Type="http://schemas.openxmlformats.org/officeDocument/2006/relationships/slideLayout" Target="../slideLayouts/slideLayout8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image12.jpeg"></Relationship><Relationship Id="rId3" Type="http://schemas.openxmlformats.org/officeDocument/2006/relationships/slideLayout" Target="../slideLayouts/slideLayout8.xml"></Relationship></Relationships>
</file>

<file path=ppt/slides/_rels/slide17.xml.rels><?xml version="1.0" encoding="UTF-8"?>
<Relationships xmlns="http://schemas.openxmlformats.org/package/2006/relationships"><Relationship Id="rId3" Type="http://schemas.openxmlformats.org/officeDocument/2006/relationships/image" Target="../media/image14.jpeg"></Relationship><Relationship Id="rId2" Type="http://schemas.openxmlformats.org/officeDocument/2006/relationships/image" Target="../media/image13.jpeg"></Relationship><Relationship Id="rId4" Type="http://schemas.openxmlformats.org/officeDocument/2006/relationships/slideLayout" Target="../slideLayouts/slideLayout8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15.jpeg"></Relationship><Relationship Id="rId3" Type="http://schemas.openxmlformats.org/officeDocument/2006/relationships/slideLayout" Target="../slideLayouts/slideLayout8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8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3.xml"></Relationship></Relationships>
</file>

<file path=ppt/slides/_rels/slide20.xml.rels><?xml version="1.0" encoding="UTF-8"?>
<Relationships xmlns="http://schemas.openxmlformats.org/package/2006/relationships"><Relationship Id="rId2" Type="http://schemas.openxmlformats.org/officeDocument/2006/relationships/image" Target="../media/image17.jpeg"></Relationship><Relationship Id="rId3" Type="http://schemas.openxmlformats.org/officeDocument/2006/relationships/slideLayout" Target="../slideLayouts/slideLayout8.xml"></Relationship></Relationships>
</file>

<file path=ppt/slides/_rels/slide21.xml.rels><?xml version="1.0" encoding="UTF-8"?>
<Relationships xmlns="http://schemas.openxmlformats.org/package/2006/relationships"><Relationship Id="rId2" Type="http://schemas.openxmlformats.org/officeDocument/2006/relationships/image" Target="../media/image18.png"></Relationship><Relationship Id="rId3" Type="http://schemas.openxmlformats.org/officeDocument/2006/relationships/slideLayout" Target="../slideLayouts/slideLayout8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19.png"></Relationship><Relationship Id="rId3" Type="http://schemas.openxmlformats.org/officeDocument/2006/relationships/slideLayout" Target="../slideLayouts/slideLayout8.xml"></Relationship></Relationships>
</file>

<file path=ppt/slides/_rels/slide23.xml.rels><?xml version="1.0" encoding="UTF-8"?>
<Relationships xmlns="http://schemas.openxmlformats.org/package/2006/relationships"><Relationship Id="rId2" Type="http://schemas.openxmlformats.org/officeDocument/2006/relationships/image" Target="../media/image20.png"></Relationship><Relationship Id="rId3" Type="http://schemas.openxmlformats.org/officeDocument/2006/relationships/slideLayout" Target="../slideLayouts/slideLayout8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3" Type="http://schemas.openxmlformats.org/officeDocument/2006/relationships/slideLayout" Target="../slideLayouts/slideLayout8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3" Type="http://schemas.openxmlformats.org/officeDocument/2006/relationships/slideLayout" Target="../slideLayouts/slideLayout8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23.jpeg"></Relationship><Relationship Id="rId3" Type="http://schemas.openxmlformats.org/officeDocument/2006/relationships/slideLayout" Target="../slideLayouts/slideLayout8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24.png"></Relationship><Relationship Id="rId3" Type="http://schemas.openxmlformats.org/officeDocument/2006/relationships/slideLayout" Target="../slideLayouts/slideLayout8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25.png"></Relationship><Relationship Id="rId3" Type="http://schemas.openxmlformats.org/officeDocument/2006/relationships/slideLayout" Target="../slideLayouts/slideLayout8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slideLayout" Target="../slideLayouts/slideLayout8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slideLayout" Target="../slideLayouts/slideLayout8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8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8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30.png"></Relationship><Relationship Id="rId3" Type="http://schemas.openxmlformats.org/officeDocument/2006/relationships/slideLayout" Target="../slideLayouts/slideLayout8.xml"></Relationship></Relationships>
</file>

<file path=ppt/slides/_rels/slide34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3" Type="http://schemas.openxmlformats.org/officeDocument/2006/relationships/slideLayout" Target="../slideLayouts/slideLayout8.xml"></Relationship></Relationships>
</file>

<file path=ppt/slides/_rels/slide35.xml.rels><?xml version="1.0" encoding="UTF-8"?>
<Relationships xmlns="http://schemas.openxmlformats.org/package/2006/relationships"><Relationship Id="rId2" Type="http://schemas.openxmlformats.org/officeDocument/2006/relationships/image" Target="../media/image32.png"></Relationship><Relationship Id="rId3" Type="http://schemas.openxmlformats.org/officeDocument/2006/relationships/slideLayout" Target="../slideLayouts/slideLayout8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33.png"></Relationship><Relationship Id="rId3" Type="http://schemas.openxmlformats.org/officeDocument/2006/relationships/slideLayout" Target="../slideLayouts/slideLayout8.xml"></Relationship></Relationships>
</file>

<file path=ppt/slides/_rels/slide37.xml.rels><?xml version="1.0" encoding="UTF-8"?>
<Relationships xmlns="http://schemas.openxmlformats.org/package/2006/relationships"><Relationship Id="rId2" Type="http://schemas.openxmlformats.org/officeDocument/2006/relationships/image" Target="../media/image34.png"></Relationship><Relationship Id="rId3" Type="http://schemas.openxmlformats.org/officeDocument/2006/relationships/slideLayout" Target="../slideLayouts/slideLayout8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35.png"></Relationship><Relationship Id="rId3" Type="http://schemas.openxmlformats.org/officeDocument/2006/relationships/slideLayout" Target="../slideLayouts/slideLayout8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36.png"></Relationship><Relationship Id="rId3" Type="http://schemas.openxmlformats.org/officeDocument/2006/relationships/slideLayout" Target="../slideLayouts/slideLayout8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40.xml.rels><?xml version="1.0" encoding="UTF-8"?>
<Relationships xmlns="http://schemas.openxmlformats.org/package/2006/relationships"><Relationship Id="rId2" Type="http://schemas.openxmlformats.org/officeDocument/2006/relationships/image" Target="../media/image37.png"></Relationship><Relationship Id="rId3" Type="http://schemas.openxmlformats.org/officeDocument/2006/relationships/slideLayout" Target="../slideLayouts/slideLayout8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38.png"></Relationship><Relationship Id="rId3" Type="http://schemas.openxmlformats.org/officeDocument/2006/relationships/slideLayout" Target="../slideLayouts/slideLayout8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3.xml"></Relationship></Relationships>
</file>

<file path=ppt/slides/_rels/slide4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/Relationships>
</file>

<file path=ppt/slides/_rels/slide44.xml.rels><?xml version="1.0" encoding="UTF-8"?>
<Relationships xmlns="http://schemas.openxmlformats.org/package/2006/relationships"><Relationship Id="rId2" Type="http://schemas.openxmlformats.org/officeDocument/2006/relationships/image" Target="../media/image39.png"></Relationship><Relationship Id="rId3" Type="http://schemas.openxmlformats.org/officeDocument/2006/relationships/slideLayout" Target="../slideLayouts/slideLayout8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40.png"></Relationship><Relationship Id="rId3" Type="http://schemas.openxmlformats.org/officeDocument/2006/relationships/slideLayout" Target="../slideLayouts/slideLayout8.xml"></Relationship></Relationships>
</file>

<file path=ppt/slides/_rels/slide46.xml.rels><?xml version="1.0" encoding="UTF-8"?>
<Relationships xmlns="http://schemas.openxmlformats.org/package/2006/relationships"><Relationship Id="rId2" Type="http://schemas.openxmlformats.org/officeDocument/2006/relationships/image" Target="../media/image41.png"></Relationship><Relationship Id="rId3" Type="http://schemas.openxmlformats.org/officeDocument/2006/relationships/slideLayout" Target="../slideLayouts/slideLayout8.xml"></Relationship></Relationships>
</file>

<file path=ppt/slides/_rels/slide47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slideLayout" Target="../slideLayouts/slideLayout8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8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image4.png"></Relationship><Relationship Id="rId3" Type="http://schemas.openxmlformats.org/officeDocument/2006/relationships/slideLayout" Target="../slideLayouts/slideLayout8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8.xml"></Relationship><Relationship Id="rId2" Type="http://schemas.openxmlformats.org/officeDocument/2006/relationships/image" Target="../media/fImage1564384541.jpeg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5.jpeg"></Relationship><Relationship Id="rId3" Type="http://schemas.openxmlformats.org/officeDocument/2006/relationships/slideLayout" Target="../slideLayouts/slideLayout8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54760" y="671195"/>
            <a:ext cx="4472305" cy="287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prstClr val="white"/>
              </a:solidFill>
              <a:latin typeface="THE정고딕130"/>
              <a:ea typeface="THE정고딕13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4400" b="1">
                <a:solidFill>
                  <a:prstClr val="white"/>
                </a:solidFill>
                <a:latin typeface="THE정고딕150"/>
                <a:ea typeface="THE정고딕150"/>
                <a:cs typeface="+mj-cs"/>
              </a:rPr>
              <a:t>FitnessGround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4400" b="1">
                <a:solidFill>
                  <a:prstClr val="white"/>
                </a:solidFill>
                <a:latin typeface="THE정고딕130"/>
                <a:ea typeface="THE정고딕130"/>
              </a:rPr>
              <a:t>UI</a:t>
            </a:r>
            <a:r>
              <a:rPr lang="ko-KR" altLang="en-US" sz="4400" b="1">
                <a:solidFill>
                  <a:prstClr val="white"/>
                </a:solidFill>
                <a:latin typeface="THE정고딕130"/>
                <a:ea typeface="THE정고딕130"/>
              </a:rPr>
              <a:t>설계 보고서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rgbClr val="212121"/>
              </a:solidFill>
              <a:latin typeface="THE정고딕130"/>
              <a:ea typeface="THE정고딕13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0905" y="0"/>
            <a:ext cx="3681095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4760" y="4337685"/>
            <a:ext cx="6341110" cy="100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  <a:latin typeface="THE정고딕130"/>
                <a:ea typeface="THE정고딕130"/>
              </a:rPr>
              <a:t>Team. 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뚝이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구미향 김도영 </a:t>
            </a:r>
            <a:r>
              <a:rPr lang="ko-KR" altLang="en-US" sz="2000" b="1">
                <a:solidFill>
                  <a:schemeClr val="bg1"/>
                </a:solidFill>
                <a:latin typeface="THE정고딕130"/>
                <a:ea typeface="THE정고딕130"/>
              </a:rPr>
              <a:t>양동균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 윤지선 박준일 정세화 이규연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73494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비밀번호 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1900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비밀번호찾기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버튼클릭시 이메일로 임시비밀번호가 전송됨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65750" y="28632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321300" y="41592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321300" y="48768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04515" y="1276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비밀번호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6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r>
              <a:rPr lang="ko-KR" altLang="en-US"/>
              <a:t>페이지</a:t>
            </a:r>
            <a:r>
              <a:rPr lang="en-US" altLang="ko-KR"/>
              <a:t>- </a:t>
            </a:r>
            <a:r>
              <a:rPr lang="ko-KR" altLang="en-US"/>
              <a:t>로그인 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8199"/>
              </p:ext>
            </p:extLst>
          </p:nvPr>
        </p:nvGraphicFramePr>
        <p:xfrm>
          <a:off x="8748250" y="1790425"/>
          <a:ext cx="3138949" cy="422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4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7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Header</a:t>
                      </a:r>
                      <a:r>
                        <a:rPr lang="ko-KR" altLang="en-US" sz="1600">
                          <a:latin typeface="+mn-lt"/>
                        </a:rPr>
                        <a:t>부분에 </a:t>
                      </a:r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상세 카테고리가 드롭다운됨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사용자메뉴 보임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마이페이지로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내 문의내역 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유저가 자주 찾는 운동을 기반으로 추천 영상 보여줌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7C5EE7-BF25-4CC5-97C5-0E6F65FC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1790700"/>
            <a:ext cx="8241030" cy="412051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4D74566-BBCC-4070-ABBC-AF286D387D85}"/>
              </a:ext>
            </a:extLst>
          </p:cNvPr>
          <p:cNvSpPr/>
          <p:nvPr/>
        </p:nvSpPr>
        <p:spPr>
          <a:xfrm>
            <a:off x="4819650" y="20396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DBBCC246-7951-471F-8972-399DA070613A}"/>
              </a:ext>
            </a:extLst>
          </p:cNvPr>
          <p:cNvSpPr/>
          <p:nvPr/>
        </p:nvSpPr>
        <p:spPr>
          <a:xfrm>
            <a:off x="7845425" y="17487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FB9696B-A6AF-4848-B537-5F3EFD991B9A}"/>
              </a:ext>
            </a:extLst>
          </p:cNvPr>
          <p:cNvSpPr/>
          <p:nvPr/>
        </p:nvSpPr>
        <p:spPr>
          <a:xfrm>
            <a:off x="1101725" y="3348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9D8BC0D-FE1C-459E-B7C1-99411FA89E3C}"/>
              </a:ext>
            </a:extLst>
          </p:cNvPr>
          <p:cNvSpPr/>
          <p:nvPr/>
        </p:nvSpPr>
        <p:spPr>
          <a:xfrm>
            <a:off x="7911465" y="233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E92C7C0-28AD-4D0E-9845-70F0461AA298}"/>
              </a:ext>
            </a:extLst>
          </p:cNvPr>
          <p:cNvSpPr/>
          <p:nvPr/>
        </p:nvSpPr>
        <p:spPr>
          <a:xfrm>
            <a:off x="7911465" y="268668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- main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21546"/>
              </p:ext>
            </p:extLst>
          </p:nvPr>
        </p:nvGraphicFramePr>
        <p:xfrm>
          <a:off x="8748250" y="1528111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출력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64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어제</a:t>
                      </a:r>
                      <a:r>
                        <a:rPr lang="en-US" altLang="ko-KR" sz="1400" dirty="0" smtClean="0">
                          <a:latin typeface="+mn-lt"/>
                        </a:rPr>
                        <a:t>·</a:t>
                      </a:r>
                      <a:r>
                        <a:rPr lang="ko-KR" altLang="en-US" sz="1400" dirty="0" smtClean="0">
                          <a:latin typeface="+mn-lt"/>
                        </a:rPr>
                        <a:t>오늘 운동 스케줄 출력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7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해당 운동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동영상 시청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13055" y="1242060"/>
            <a:ext cx="8124825" cy="5024120"/>
            <a:chOff x="313055" y="1242060"/>
            <a:chExt cx="8124825" cy="50241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55" y="1242060"/>
              <a:ext cx="8124825" cy="502412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927735" y="286131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7317105" y="539496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678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26274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수정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69315" y="1275080"/>
            <a:ext cx="6955155" cy="4958080"/>
            <a:chOff x="869315" y="1275080"/>
            <a:chExt cx="6955155" cy="495808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15" y="1275080"/>
              <a:ext cx="6955155" cy="495808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117725" y="270637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763895" y="389382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97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1979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비밀번호 변경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86460" y="1275080"/>
            <a:ext cx="6955155" cy="4958080"/>
            <a:chOff x="886460" y="1275080"/>
            <a:chExt cx="6955155" cy="49580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"/>
            <a:stretch/>
          </p:blipFill>
          <p:spPr>
            <a:xfrm>
              <a:off x="886460" y="1275080"/>
              <a:ext cx="6955155" cy="495808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176145" y="278384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822315" y="408368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29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5121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문의한 내역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및 답변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작성한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커뮤니티 게시물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목록 제목으로 검색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게시물 관리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4715" y="1275080"/>
            <a:ext cx="6955155" cy="4958080"/>
            <a:chOff x="894715" y="1275080"/>
            <a:chExt cx="6955155" cy="49580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21"/>
            <a:stretch/>
          </p:blipFill>
          <p:spPr>
            <a:xfrm>
              <a:off x="894715" y="1275080"/>
              <a:ext cx="6955155" cy="495808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477645" y="271462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903085" y="300609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903085" y="576326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143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9479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회원탈퇴 기능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877570" y="1273810"/>
            <a:ext cx="6955155" cy="4961255"/>
            <a:chOff x="877570" y="1273810"/>
            <a:chExt cx="6955155" cy="49612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1"/>
            <a:stretch/>
          </p:blipFill>
          <p:spPr>
            <a:xfrm>
              <a:off x="877570" y="1273810"/>
              <a:ext cx="6955155" cy="496125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141855" y="271335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14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스케줄러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13776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운동 스케줄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날짜 별 상세 목록 보기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목록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 동영상 시청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98475" y="1197610"/>
            <a:ext cx="7726680" cy="5113655"/>
            <a:chOff x="498475" y="1197610"/>
            <a:chExt cx="7726680" cy="51136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1"/>
            <a:stretch/>
          </p:blipFill>
          <p:spPr>
            <a:xfrm>
              <a:off x="498475" y="1197610"/>
              <a:ext cx="6955155" cy="495871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325245" y="254254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739130" y="420433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431"/>
            <a:stretch/>
          </p:blipFill>
          <p:spPr>
            <a:xfrm>
              <a:off x="6303645" y="4769485"/>
              <a:ext cx="1921510" cy="154178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144260" y="579691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8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ko-KR" altLang="en-US" sz="2800" dirty="0" err="1" smtClean="0"/>
              <a:t>문의글</a:t>
            </a:r>
            <a:r>
              <a:rPr lang="ko-KR" altLang="en-US" sz="2800" dirty="0" smtClean="0"/>
              <a:t> 등록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6260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+mn-lt"/>
                        </a:rPr>
                        <a:t>문의글</a:t>
                      </a:r>
                      <a:r>
                        <a:rPr lang="ko-KR" altLang="en-US" sz="1400" dirty="0" smtClean="0">
                          <a:latin typeface="+mn-lt"/>
                        </a:rPr>
                        <a:t> 등록 </a:t>
                      </a:r>
                      <a:r>
                        <a:rPr lang="ko-KR" altLang="en-US" sz="1400" dirty="0" err="1" smtClean="0">
                          <a:latin typeface="+mn-lt"/>
                        </a:rPr>
                        <a:t>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JQuery</a:t>
                      </a:r>
                      <a:r>
                        <a:rPr lang="ko-KR" altLang="en-US" sz="1400" dirty="0" smtClean="0">
                          <a:latin typeface="+mn-lt"/>
                        </a:rPr>
                        <a:t>를 이용하여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글자 수 체크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400" dirty="0" smtClean="0">
                          <a:latin typeface="+mn-lt"/>
                        </a:rPr>
                        <a:t>3</a:t>
                      </a:r>
                      <a:r>
                        <a:rPr lang="ko-KR" altLang="en-US" sz="1400" dirty="0" smtClean="0">
                          <a:latin typeface="+mn-lt"/>
                        </a:rPr>
                        <a:t>개의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첨부파일 추가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61390" y="920115"/>
            <a:ext cx="6793230" cy="5668645"/>
            <a:chOff x="961390" y="920115"/>
            <a:chExt cx="6793230" cy="56686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90" y="920115"/>
              <a:ext cx="6793230" cy="566864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511300" y="145542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485890" y="425640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485890" y="513143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223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" y="1468755"/>
            <a:ext cx="7560310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헬스 첫 화면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38334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전면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후면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총 </a:t>
                      </a:r>
                      <a:r>
                        <a:rPr lang="en-US" altLang="ko-KR" sz="1600" dirty="0" smtClean="0">
                          <a:latin typeface="+mn-lt"/>
                        </a:rPr>
                        <a:t>12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부위로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나눈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운동 방법 리스트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8188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3018790" y="198564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1802130" y="37738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6121400" y="55397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1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537210" y="1047750"/>
            <a:ext cx="240284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5EDDA04-4E8D-45F1-A872-6FF8248A7404}"/>
              </a:ext>
            </a:extLst>
          </p:cNvPr>
          <p:cNvGrpSpPr/>
          <p:nvPr/>
        </p:nvGrpSpPr>
        <p:grpSpPr>
          <a:xfrm>
            <a:off x="3594100" y="1727835"/>
            <a:ext cx="1129665" cy="1129665"/>
            <a:chOff x="3594100" y="1727835"/>
            <a:chExt cx="1129665" cy="1129665"/>
          </a:xfrm>
        </p:grpSpPr>
        <p:sp>
          <p:nvSpPr>
            <p:cNvPr id="30" name="타원 29"/>
            <p:cNvSpPr/>
            <p:nvPr/>
          </p:nvSpPr>
          <p:spPr>
            <a:xfrm>
              <a:off x="3594100" y="172783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881120" y="1918335"/>
              <a:ext cx="556260" cy="659765"/>
              <a:chOff x="3881120" y="1918335"/>
              <a:chExt cx="556260" cy="659765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4011930" y="1918335"/>
                <a:ext cx="294005" cy="391160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3881120" y="2292985"/>
                <a:ext cx="556260" cy="284480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3D8309B-220E-4F90-B697-6E756550EC24}"/>
              </a:ext>
            </a:extLst>
          </p:cNvPr>
          <p:cNvSpPr/>
          <p:nvPr/>
        </p:nvSpPr>
        <p:spPr>
          <a:xfrm>
            <a:off x="537210" y="-313055"/>
            <a:ext cx="2402840" cy="1708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white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Contents</a:t>
            </a:r>
            <a:endParaRPr lang="en-US" altLang="ko-KR" sz="36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B0E9E3-FAB5-4E31-83EE-08A0FE55BB4A}"/>
              </a:ext>
            </a:extLst>
          </p:cNvPr>
          <p:cNvSpPr txBox="1"/>
          <p:nvPr/>
        </p:nvSpPr>
        <p:spPr>
          <a:xfrm>
            <a:off x="4855210" y="2031365"/>
            <a:ext cx="28632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사용자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D8B044-987B-412D-9F0E-E268EB20ED52}"/>
              </a:ext>
            </a:extLst>
          </p:cNvPr>
          <p:cNvSpPr txBox="1"/>
          <p:nvPr/>
        </p:nvSpPr>
        <p:spPr>
          <a:xfrm>
            <a:off x="5400040" y="2581910"/>
            <a:ext cx="1773555" cy="16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31DED22-A21B-49E0-92DF-925937F16A9E}"/>
              </a:ext>
            </a:extLst>
          </p:cNvPr>
          <p:cNvSpPr txBox="1"/>
          <p:nvPr/>
        </p:nvSpPr>
        <p:spPr>
          <a:xfrm>
            <a:off x="4855210" y="4037330"/>
            <a:ext cx="28632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관리자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DF9E7F-48C4-4395-BACD-48AB0AF2B313}"/>
              </a:ext>
            </a:extLst>
          </p:cNvPr>
          <p:cNvSpPr txBox="1"/>
          <p:nvPr/>
        </p:nvSpPr>
        <p:spPr>
          <a:xfrm>
            <a:off x="5400040" y="4560570"/>
            <a:ext cx="1773555" cy="16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9FDCFC-1F50-4DEE-AD12-CEBE66845400}"/>
              </a:ext>
            </a:extLst>
          </p:cNvPr>
          <p:cNvGrpSpPr/>
          <p:nvPr/>
        </p:nvGrpSpPr>
        <p:grpSpPr>
          <a:xfrm>
            <a:off x="3594100" y="3734435"/>
            <a:ext cx="1129665" cy="1129665"/>
            <a:chOff x="3594100" y="3734435"/>
            <a:chExt cx="1129665" cy="1129665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22E9535-654F-4BBD-A5C9-27B16B123A8F}"/>
                </a:ext>
              </a:extLst>
            </p:cNvPr>
            <p:cNvSpPr/>
            <p:nvPr/>
          </p:nvSpPr>
          <p:spPr>
            <a:xfrm>
              <a:off x="3594100" y="373443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B4A6831-AF0E-4C7A-B9C3-003377864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38880" y="3941445"/>
              <a:ext cx="840740" cy="715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" y="1943100"/>
            <a:ext cx="7919720" cy="39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부위 선택했을 때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32078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 운동 부위 선택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선택한 부위의 운동 방법 영상 리스트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운동 영상</a:t>
                      </a:r>
                      <a:r>
                        <a:rPr lang="en-US" altLang="ko-KR" sz="1600" dirty="0" smtClean="0">
                          <a:latin typeface="+mn-lt"/>
                        </a:rPr>
                        <a:t>(modal)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4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8188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2204085" y="24022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1810385" y="38461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3224530" y="44697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5510530" y="54317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052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" y="1840230"/>
            <a:ext cx="8266430" cy="451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영상 </a:t>
            </a:r>
            <a:r>
              <a:rPr lang="ko-KR" altLang="en-US" dirty="0" err="1"/>
              <a:t>디테일뷰</a:t>
            </a:r>
            <a:r>
              <a:rPr lang="en-US" altLang="ko-KR" dirty="0"/>
              <a:t>-modal</a:t>
            </a:r>
            <a:r>
              <a:rPr lang="ko-KR" altLang="en-US" dirty="0"/>
              <a:t>창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5499100" y="21831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5243195" y="35928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37C380C-33F1-4611-B792-9896BD4912BA}"/>
              </a:ext>
            </a:extLst>
          </p:cNvPr>
          <p:cNvSpPr/>
          <p:nvPr/>
        </p:nvSpPr>
        <p:spPr>
          <a:xfrm>
            <a:off x="5083810" y="40227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B5D49-0084-4040-B2BA-0CAE085E8BF0}"/>
              </a:ext>
            </a:extLst>
          </p:cNvPr>
          <p:cNvSpPr/>
          <p:nvPr/>
        </p:nvSpPr>
        <p:spPr>
          <a:xfrm>
            <a:off x="7526655" y="19691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9298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1013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</p:spTree>
    <p:extLst>
      <p:ext uri="{BB962C8B-B14F-4D97-AF65-F5344CB8AC3E}">
        <p14:creationId xmlns:p14="http://schemas.microsoft.com/office/powerpoint/2010/main" val="2520157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202815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운동법</a:t>
            </a:r>
            <a:r>
              <a:rPr lang="en-US" altLang="ko-KR" dirty="0"/>
              <a:t>-</a:t>
            </a:r>
            <a:r>
              <a:rPr lang="ko-KR" altLang="en-US" dirty="0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 첫화면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08180"/>
              </p:ext>
            </p:extLst>
          </p:nvPr>
        </p:nvGraphicFramePr>
        <p:xfrm>
          <a:off x="8748250" y="1790425"/>
          <a:ext cx="3138949" cy="4190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328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1262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카테고리명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상세설명으로 전환되며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클릭시 카테고리별 영상보기 뷰로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68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Nav</a:t>
                      </a:r>
                      <a:r>
                        <a:rPr lang="ko-KR" altLang="en-US" sz="1600">
                          <a:latin typeface="+mn-lt"/>
                        </a:rPr>
                        <a:t>를 통해서도 카테고리별 영상보기 뷰로 이동가능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5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커뮤니티로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623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 </a:t>
                      </a:r>
                      <a:r>
                        <a:rPr lang="ko-KR" altLang="en-US" sz="1600">
                          <a:latin typeface="+mn-lt"/>
                        </a:rPr>
                        <a:t>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50949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CDF050-8D7F-4FE3-9C83-52A0EDD73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790700"/>
            <a:ext cx="8423275" cy="419036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BDA4A8-5EAF-4FB8-BBB9-512D8611A12A}"/>
              </a:ext>
            </a:extLst>
          </p:cNvPr>
          <p:cNvSpPr/>
          <p:nvPr/>
        </p:nvSpPr>
        <p:spPr>
          <a:xfrm>
            <a:off x="2576830" y="34569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E7D92EA-13BA-476A-B173-054E418FDB75}"/>
              </a:ext>
            </a:extLst>
          </p:cNvPr>
          <p:cNvSpPr/>
          <p:nvPr/>
        </p:nvSpPr>
        <p:spPr>
          <a:xfrm>
            <a:off x="728980" y="31661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9365A31-5214-4CBB-B886-DE731CB2FC9B}"/>
              </a:ext>
            </a:extLst>
          </p:cNvPr>
          <p:cNvSpPr/>
          <p:nvPr/>
        </p:nvSpPr>
        <p:spPr>
          <a:xfrm>
            <a:off x="7823835" y="48037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C881049-3084-44D0-B89C-426DB25046D5}"/>
              </a:ext>
            </a:extLst>
          </p:cNvPr>
          <p:cNvSpPr/>
          <p:nvPr/>
        </p:nvSpPr>
        <p:spPr>
          <a:xfrm>
            <a:off x="7823835" y="51009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14757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카테고리별 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7C7FBE-AFB8-4EAD-943B-4FCFE7A0A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790700"/>
            <a:ext cx="8416925" cy="42087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4668843-F4BC-4D8A-980C-BF4333D4C422}"/>
              </a:ext>
            </a:extLst>
          </p:cNvPr>
          <p:cNvSpPr/>
          <p:nvPr/>
        </p:nvSpPr>
        <p:spPr>
          <a:xfrm>
            <a:off x="1564005" y="33737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6D389BF-7975-454F-94A0-B2972A6FB267}"/>
              </a:ext>
            </a:extLst>
          </p:cNvPr>
          <p:cNvSpPr/>
          <p:nvPr/>
        </p:nvSpPr>
        <p:spPr>
          <a:xfrm>
            <a:off x="5910580" y="23653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0DB40F5-2CC2-4349-AAE1-5DD215F12710}"/>
              </a:ext>
            </a:extLst>
          </p:cNvPr>
          <p:cNvSpPr/>
          <p:nvPr/>
        </p:nvSpPr>
        <p:spPr>
          <a:xfrm>
            <a:off x="7234555" y="23958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2ABB34C-6519-430F-AE2D-44684E525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48141"/>
              </p:ext>
            </p:extLst>
          </p:nvPr>
        </p:nvGraphicFramePr>
        <p:xfrm>
          <a:off x="8756073" y="1790427"/>
          <a:ext cx="3131126" cy="422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영상썸네일과 제목</a:t>
                      </a:r>
                      <a:r>
                        <a:rPr lang="en-US" altLang="ko-KR" sz="1600">
                          <a:latin typeface="+mn-lt"/>
                        </a:rPr>
                        <a:t>,</a:t>
                      </a:r>
                      <a:r>
                        <a:rPr lang="ko-KR" altLang="en-US" sz="1600">
                          <a:latin typeface="+mn-lt"/>
                        </a:rPr>
                        <a:t>조회수 등 표시</a:t>
                      </a:r>
                      <a:r>
                        <a:rPr lang="en-US" altLang="ko-KR" sz="1600">
                          <a:latin typeface="+mn-lt"/>
                        </a:rPr>
                        <a:t>. </a:t>
                      </a:r>
                      <a:r>
                        <a:rPr lang="ko-KR" altLang="en-US" sz="1600">
                          <a:latin typeface="+mn-lt"/>
                        </a:rPr>
                        <a:t>클릭 시 모달창으로 전환되어 영상시청가능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794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드롭다운되며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최신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인기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짧은순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긴순으로 정렬가능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4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원하는 영상 검색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4283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7B1E050-EAF3-4F70-8933-7CA57F8B4D9D}"/>
              </a:ext>
            </a:extLst>
          </p:cNvPr>
          <p:cNvSpPr/>
          <p:nvPr/>
        </p:nvSpPr>
        <p:spPr>
          <a:xfrm>
            <a:off x="6381115" y="2531745"/>
            <a:ext cx="302895" cy="248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66AEB6-2E02-4072-8272-0A9127422BB1}"/>
              </a:ext>
            </a:extLst>
          </p:cNvPr>
          <p:cNvSpPr txBox="1"/>
          <p:nvPr/>
        </p:nvSpPr>
        <p:spPr>
          <a:xfrm>
            <a:off x="6311900" y="2541905"/>
            <a:ext cx="44132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11250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영상 디테일뷰</a:t>
            </a:r>
            <a:r>
              <a:rPr lang="en-US" altLang="ko-KR"/>
              <a:t>-modal</a:t>
            </a:r>
            <a:r>
              <a:rPr lang="ko-KR" altLang="en-US"/>
              <a:t>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A8DF78-05AB-4804-8112-CF2E02F33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1789430"/>
            <a:ext cx="8335010" cy="416750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6122035" y="26536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7526655" y="3952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37C380C-33F1-4611-B792-9896BD4912BA}"/>
              </a:ext>
            </a:extLst>
          </p:cNvPr>
          <p:cNvSpPr/>
          <p:nvPr/>
        </p:nvSpPr>
        <p:spPr>
          <a:xfrm>
            <a:off x="6684010" y="45123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B5D49-0084-4040-B2BA-0CAE085E8BF0}"/>
              </a:ext>
            </a:extLst>
          </p:cNvPr>
          <p:cNvSpPr/>
          <p:nvPr/>
        </p:nvSpPr>
        <p:spPr>
          <a:xfrm>
            <a:off x="7526655" y="19691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1742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14757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</p:spTree>
    <p:extLst>
      <p:ext uri="{BB962C8B-B14F-4D97-AF65-F5344CB8AC3E}">
        <p14:creationId xmlns:p14="http://schemas.microsoft.com/office/powerpoint/2010/main" val="149595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5381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찾을 주변 체육시설 선택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각 체육시설 리스트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체육 시설 리스트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맵에</a:t>
                      </a:r>
                      <a:r>
                        <a:rPr lang="ko-KR" altLang="en-US" sz="1600" dirty="0" smtClean="0">
                          <a:latin typeface="+mn-lt"/>
                        </a:rPr>
                        <a:t>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체육시설 찾기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주변 헬스장 및 공공 체육시설 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470"/>
            <a:ext cx="8677275" cy="43383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010410" y="29559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062480" y="41656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325235" y="2665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69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>
            <a:normAutofit/>
          </a:bodyPr>
          <a:lstStyle/>
          <a:p>
            <a:r>
              <a:rPr lang="en-US" altLang="ko-KR" smtClean="0"/>
              <a:t>MyPage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마이페이지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9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회원의 정보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사업자가 등록한 헬스장의 목록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보기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수정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삭제 버튼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8800" y="26930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22930" y="2719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102475" y="2719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78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1/4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92031"/>
              </p:ext>
            </p:extLst>
          </p:nvPr>
        </p:nvGraphicFramePr>
        <p:xfrm>
          <a:off x="8748250" y="1790425"/>
          <a:ext cx="3138949" cy="481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아코디언으로 클릭시 아래 내용이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이미지가 등록되면 테두리가 녹색으로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이미지를 드래그하여 파일을 올리고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미리보기가능</a:t>
                      </a:r>
                    </a:p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최대 </a:t>
                      </a:r>
                      <a:r>
                        <a:rPr lang="en-US" altLang="ko-KR" sz="1600" smtClean="0">
                          <a:latin typeface="+mn-lt"/>
                        </a:rPr>
                        <a:t>10</a:t>
                      </a:r>
                      <a:r>
                        <a:rPr lang="ko-KR" altLang="en-US" sz="1600" smtClean="0">
                          <a:latin typeface="+mn-lt"/>
                        </a:rPr>
                        <a:t>개까지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이미지등록</a:t>
                      </a:r>
                      <a:r>
                        <a:rPr lang="en-US" altLang="ko-KR" sz="1600" baseline="0" smtClean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등록한 이미지들 작게 미리보기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69240" y="19551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8176260" y="2147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106170" y="55105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47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2115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헬스장의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체크박스로 클릭시 검은색으로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04520" y="23336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604520" y="42767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62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3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현재 날짜 출력해주는 달력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헬스장 스케줄 등록가능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373245" y="23209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777365" y="32188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3/4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1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033520" y="2698115"/>
            <a:ext cx="4124325" cy="1129665"/>
            <a:chOff x="4033520" y="2698115"/>
            <a:chExt cx="4124325" cy="112966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4600CB46-BD6F-4A6A-8396-16DEAB4ABF4C}"/>
                </a:ext>
              </a:extLst>
            </p:cNvPr>
            <p:cNvGrpSpPr/>
            <p:nvPr/>
          </p:nvGrpSpPr>
          <p:grpSpPr>
            <a:xfrm>
              <a:off x="4033520" y="2698115"/>
              <a:ext cx="1129665" cy="1129665"/>
              <a:chOff x="4033520" y="2698115"/>
              <a:chExt cx="1129665" cy="1129665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033520" y="2698115"/>
                <a:ext cx="1129665" cy="11296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grpSp>
            <p:nvGrpSpPr>
              <p:cNvPr id="7" name="Group 4"/>
              <p:cNvGrpSpPr>
                <a:grpSpLocks noChangeAspect="1"/>
              </p:cNvGrpSpPr>
              <p:nvPr/>
            </p:nvGrpSpPr>
            <p:grpSpPr bwMode="auto">
              <a:xfrm>
                <a:off x="4320540" y="2887980"/>
                <a:ext cx="556260" cy="659765"/>
                <a:chOff x="4320540" y="2887980"/>
                <a:chExt cx="556260" cy="659765"/>
              </a:xfrm>
              <a:solidFill>
                <a:srgbClr val="212121"/>
              </a:solidFill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4451985" y="2887980"/>
                  <a:ext cx="294005" cy="391160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4320540" y="3262630"/>
                  <a:ext cx="556260" cy="284480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295265" y="3001010"/>
              <a:ext cx="286321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사용자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497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73025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주소를 입력할 수 있는 </a:t>
                      </a:r>
                      <a:r>
                        <a:rPr lang="en-US" altLang="ko-KR" sz="1600" smtClean="0">
                          <a:latin typeface="+mn-lt"/>
                        </a:rPr>
                        <a:t>API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입력된 주소를 화면에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등록신청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등록버튼 툴팁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22595" y="222948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45425" y="25203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8069580" y="53670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18175" y="57010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2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9453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이름과 헬스장에서 진행하는 프로그램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문의페이지로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큰 미리보기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 작은 미리보기 목록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335530" y="19551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910195" y="20434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4286250" y="35382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1352550" y="56159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1/4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7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39276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등록할 때 입력된 정보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소개 글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9925" y="18834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416935" y="56026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35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3/4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4654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일정 달력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진행하는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헬스장 스케줄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48030" y="18154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75000" y="38722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12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52310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주소 및 지도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후기 내용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후기</a:t>
                      </a:r>
                      <a:r>
                        <a:rPr lang="ko-KR" altLang="en-US" sz="1600" baseline="0" smtClean="0">
                          <a:latin typeface="+mn-lt"/>
                        </a:rPr>
                        <a:t> 등록 모달창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15645" y="188976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6765" y="50272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706360" y="55505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헬스장 </a:t>
            </a:r>
            <a:r>
              <a:rPr lang="en-US" altLang="ko-KR" dirty="0" smtClean="0"/>
              <a:t>Detail View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2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19222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별점</a:t>
                      </a:r>
                      <a:r>
                        <a:rPr lang="ko-KR" altLang="en-US" sz="1600" dirty="0" smtClean="0">
                          <a:latin typeface="+mn-lt"/>
                        </a:rPr>
                        <a:t> 등록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후기 내용 작성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이미지 삽입</a:t>
                      </a:r>
                      <a:r>
                        <a:rPr lang="en-US" altLang="ko-KR" sz="1600" dirty="0" smtClean="0">
                          <a:latin typeface="+mn-lt"/>
                        </a:rPr>
                        <a:t>(</a:t>
                      </a:r>
                      <a:r>
                        <a:rPr lang="ko-KR" altLang="en-US" sz="16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장</a:t>
                      </a:r>
                      <a:r>
                        <a:rPr lang="en-US" altLang="ko-KR" sz="1600" dirty="0" smtClean="0">
                          <a:latin typeface="+mn-lt"/>
                        </a:rPr>
                        <a:t>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헬스장 후기 등록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팝업창으로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470"/>
            <a:ext cx="8677275" cy="43383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048760" y="18986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715635" y="24701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496435" y="49657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91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커뮤니</a:t>
            </a:r>
            <a:r>
              <a:rPr lang="ko-KR" altLang="en-US" dirty="0"/>
              <a:t>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커뮤니티게시판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첫화면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60267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카테고리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최근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게시글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en-US" altLang="ko-KR" sz="1600" dirty="0" smtClean="0">
                          <a:latin typeface="+mn-lt"/>
                        </a:rPr>
                        <a:t>5</a:t>
                      </a:r>
                      <a:r>
                        <a:rPr lang="ko-KR" altLang="en-US" sz="1600" dirty="0" smtClean="0">
                          <a:latin typeface="+mn-lt"/>
                        </a:rPr>
                        <a:t>개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지정된 게시판으로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" y="2049780"/>
            <a:ext cx="7801610" cy="38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1495" y="31095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4740910" y="3163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11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757805" cy="549275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모임</a:t>
            </a:r>
            <a:endParaRPr lang="ko-KR" altLang="en-US" sz="29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835" y="21209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en-US" altLang="ko-KR" dirty="0"/>
              <a:t> </a:t>
            </a:r>
            <a:r>
              <a:rPr lang="en-US" altLang="ko-KR" dirty="0" smtClean="0"/>
              <a:t>1/3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6158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2030730"/>
            <a:ext cx="7907655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2985" y="24606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05" y="2919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405" y="298196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78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3800" cy="549275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후기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96504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540" y="106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3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655" y="1062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19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260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425" y="180340"/>
            <a:ext cx="3931920" cy="394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/3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" y="2053590"/>
            <a:ext cx="7890510" cy="397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2985" y="2555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05" y="2919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405" y="30765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3800" cy="549275"/>
          </a:xfrm>
        </p:spPr>
        <p:txBody>
          <a:bodyPr>
            <a:normAutofit fontScale="90000"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-Q&amp;A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5950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540" y="106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3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655" y="1062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19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260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425" y="180340"/>
            <a:ext cx="3931920" cy="394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3/3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" y="2072640"/>
            <a:ext cx="7931785" cy="395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2985" y="2555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987550" y="29400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405" y="30765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58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E9BAF3A-BBD6-4111-B053-3C5882097A4F}"/>
              </a:ext>
            </a:extLst>
          </p:cNvPr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179242E-EC74-4CD0-B793-9CFC06FB2FE0}"/>
              </a:ext>
            </a:extLst>
          </p:cNvPr>
          <p:cNvSpPr/>
          <p:nvPr/>
        </p:nvSpPr>
        <p:spPr>
          <a:xfrm>
            <a:off x="415925" y="-64770"/>
            <a:ext cx="417512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화면 구조도 </a:t>
            </a:r>
            <a:r>
              <a:rPr lang="en-US" altLang="ko-KR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사용자</a:t>
            </a:r>
            <a:r>
              <a:rPr lang="ko-KR" altLang="en-US" sz="14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57450" y="175450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메인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57450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로그인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57275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회원가입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76675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</a:rPr>
              <a:t>ID/PW</a:t>
            </a:r>
            <a:r>
              <a:rPr lang="ko-KR" altLang="en-US" sz="1600" smtClean="0">
                <a:solidFill>
                  <a:schemeClr val="bg1"/>
                </a:solidFill>
              </a:rPr>
              <a:t>찾기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57450" y="477520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로그인 후 메인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0300" y="175450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BMI</a:t>
            </a:r>
            <a:r>
              <a:rPr lang="ko-KR" altLang="en-US" smtClean="0">
                <a:solidFill>
                  <a:schemeClr val="bg1"/>
                </a:solidFill>
              </a:rPr>
              <a:t>측정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10300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체육시설찾기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10300" y="252603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829550" y="97155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헬</a:t>
            </a:r>
            <a:r>
              <a:rPr lang="ko-KR" altLang="en-US">
                <a:solidFill>
                  <a:schemeClr val="bg1"/>
                </a:solidFill>
              </a:rPr>
              <a:t>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829550" y="174307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요가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29550" y="252603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필라테스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829550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맨몸운동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829550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헬스장 목록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420225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bg1"/>
                </a:solidFill>
              </a:rPr>
              <a:t>헬스장 디테일뷰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210300" y="614362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마이페이지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10300" y="545719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커뮤니티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829550" y="477520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운동하자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29550" y="545719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후기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29550" y="614362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Q&amp;A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stCxn id="2" idx="2"/>
            <a:endCxn id="19" idx="0"/>
          </p:cNvCxnSpPr>
          <p:nvPr/>
        </p:nvCxnSpPr>
        <p:spPr>
          <a:xfrm>
            <a:off x="3095625" y="2278380"/>
            <a:ext cx="0" cy="1067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endCxn id="23" idx="0"/>
          </p:cNvCxnSpPr>
          <p:nvPr/>
        </p:nvCxnSpPr>
        <p:spPr>
          <a:xfrm>
            <a:off x="4514850" y="2717165"/>
            <a:ext cx="0" cy="628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695450" y="2717165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20" idx="0"/>
          </p:cNvCxnSpPr>
          <p:nvPr/>
        </p:nvCxnSpPr>
        <p:spPr>
          <a:xfrm>
            <a:off x="1695450" y="2717165"/>
            <a:ext cx="0" cy="628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9" idx="2"/>
            <a:endCxn id="25" idx="0"/>
          </p:cNvCxnSpPr>
          <p:nvPr/>
        </p:nvCxnSpPr>
        <p:spPr>
          <a:xfrm>
            <a:off x="3095625" y="3869690"/>
            <a:ext cx="0" cy="905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23" idx="2"/>
          </p:cNvCxnSpPr>
          <p:nvPr/>
        </p:nvCxnSpPr>
        <p:spPr>
          <a:xfrm>
            <a:off x="4514850" y="3869690"/>
            <a:ext cx="0" cy="488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1695450" y="3869690"/>
            <a:ext cx="0" cy="488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695450" y="4358640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26" idx="1"/>
            <a:endCxn id="2" idx="3"/>
          </p:cNvCxnSpPr>
          <p:nvPr/>
        </p:nvCxnSpPr>
        <p:spPr>
          <a:xfrm flipH="1">
            <a:off x="3733800" y="2016125"/>
            <a:ext cx="2476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105150" y="6403340"/>
            <a:ext cx="3105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25" idx="2"/>
          </p:cNvCxnSpPr>
          <p:nvPr/>
        </p:nvCxnSpPr>
        <p:spPr>
          <a:xfrm flipH="1" flipV="1">
            <a:off x="3095625" y="5299075"/>
            <a:ext cx="9525" cy="1104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724525" y="2016125"/>
            <a:ext cx="0" cy="3703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1"/>
          </p:cNvCxnSpPr>
          <p:nvPr/>
        </p:nvCxnSpPr>
        <p:spPr>
          <a:xfrm flipH="1" flipV="1">
            <a:off x="5724525" y="5719445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2" idx="1"/>
          </p:cNvCxnSpPr>
          <p:nvPr/>
        </p:nvCxnSpPr>
        <p:spPr>
          <a:xfrm flipH="1" flipV="1">
            <a:off x="5724525" y="2787650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1" idx="1"/>
          </p:cNvCxnSpPr>
          <p:nvPr/>
        </p:nvCxnSpPr>
        <p:spPr>
          <a:xfrm flipH="1">
            <a:off x="5724525" y="4358640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25" idx="3"/>
          </p:cNvCxnSpPr>
          <p:nvPr/>
        </p:nvCxnSpPr>
        <p:spPr>
          <a:xfrm flipV="1">
            <a:off x="3733800" y="5037455"/>
            <a:ext cx="1990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2" idx="3"/>
            <a:endCxn id="35" idx="1"/>
          </p:cNvCxnSpPr>
          <p:nvPr/>
        </p:nvCxnSpPr>
        <p:spPr>
          <a:xfrm flipV="1">
            <a:off x="7486650" y="2787650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7667625" y="1233805"/>
            <a:ext cx="0" cy="2374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33" idx="1"/>
          </p:cNvCxnSpPr>
          <p:nvPr/>
        </p:nvCxnSpPr>
        <p:spPr>
          <a:xfrm flipH="1" flipV="1">
            <a:off x="7667625" y="1233805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37" idx="1"/>
          </p:cNvCxnSpPr>
          <p:nvPr/>
        </p:nvCxnSpPr>
        <p:spPr>
          <a:xfrm flipH="1" flipV="1">
            <a:off x="7667625" y="3607435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34" idx="1"/>
          </p:cNvCxnSpPr>
          <p:nvPr/>
        </p:nvCxnSpPr>
        <p:spPr>
          <a:xfrm flipH="1" flipV="1">
            <a:off x="7667625" y="2005330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31" idx="3"/>
            <a:endCxn id="39" idx="1"/>
          </p:cNvCxnSpPr>
          <p:nvPr/>
        </p:nvCxnSpPr>
        <p:spPr>
          <a:xfrm>
            <a:off x="7486650" y="4358640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39" idx="3"/>
            <a:endCxn id="41" idx="1"/>
          </p:cNvCxnSpPr>
          <p:nvPr/>
        </p:nvCxnSpPr>
        <p:spPr>
          <a:xfrm flipV="1">
            <a:off x="9105900" y="4358640"/>
            <a:ext cx="314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44" idx="3"/>
          </p:cNvCxnSpPr>
          <p:nvPr/>
        </p:nvCxnSpPr>
        <p:spPr>
          <a:xfrm>
            <a:off x="7486650" y="5719445"/>
            <a:ext cx="466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7672070" y="5037455"/>
            <a:ext cx="24130" cy="136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1"/>
          </p:cNvCxnSpPr>
          <p:nvPr/>
        </p:nvCxnSpPr>
        <p:spPr>
          <a:xfrm flipH="1">
            <a:off x="7672070" y="5037455"/>
            <a:ext cx="15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48" idx="1"/>
          </p:cNvCxnSpPr>
          <p:nvPr/>
        </p:nvCxnSpPr>
        <p:spPr>
          <a:xfrm flipH="1" flipV="1">
            <a:off x="7696200" y="6403340"/>
            <a:ext cx="133350" cy="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50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997960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카테고리</a:t>
            </a:r>
            <a:r>
              <a:rPr lang="en-US" altLang="ko-KR" dirty="0" smtClean="0"/>
              <a:t>-Detail 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1340" y="1911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87972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제목과 작성날짜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작성자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내용과 장소에 대한 지도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게시글에</a:t>
                      </a:r>
                      <a:r>
                        <a:rPr lang="ko-KR" altLang="en-US" sz="1600" dirty="0" smtClean="0">
                          <a:latin typeface="+mn-lt"/>
                        </a:rPr>
                        <a:t> 대한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입력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입력된 본인의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삭제</a:t>
                      </a:r>
                      <a:r>
                        <a:rPr lang="en-US" altLang="ko-KR" sz="1600" dirty="0" smtClean="0">
                          <a:latin typeface="+mn-lt"/>
                        </a:rPr>
                        <a:t>/ </a:t>
                      </a:r>
                      <a:r>
                        <a:rPr lang="ko-KR" altLang="en-US" sz="1600" dirty="0" smtClean="0">
                          <a:latin typeface="+mn-lt"/>
                        </a:rPr>
                        <a:t>수정 가능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2065020"/>
            <a:ext cx="8092440" cy="408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214755" y="24053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214755" y="29610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214755" y="49307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02935" y="52031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999740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커뮤니티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글작성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18034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글작성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1983"/>
              </p:ext>
            </p:extLst>
          </p:nvPr>
        </p:nvGraphicFramePr>
        <p:xfrm>
          <a:off x="8748250" y="1790425"/>
          <a:ext cx="3138949" cy="43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글쓰기 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wysiwyg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editor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편집기능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내용 등록 및 사진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동영상 등록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" y="2007235"/>
            <a:ext cx="8096885" cy="40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856105" y="24657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856105" y="35572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924050" y="40271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982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320540" y="2887980"/>
            <a:ext cx="3837940" cy="659765"/>
            <a:chOff x="4320540" y="2887980"/>
            <a:chExt cx="3837940" cy="659765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4320540" y="2887980"/>
              <a:ext cx="556260" cy="659765"/>
              <a:chOff x="4320540" y="2887980"/>
              <a:chExt cx="556260" cy="659765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4451985" y="2887980"/>
                <a:ext cx="294005" cy="391160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4320540" y="3262630"/>
                <a:ext cx="556260" cy="284480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295265" y="3001010"/>
              <a:ext cx="286321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관리자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ECB7D10-25B9-4B0C-BC35-F3691BCADA66}"/>
              </a:ext>
            </a:extLst>
          </p:cNvPr>
          <p:cNvGrpSpPr/>
          <p:nvPr/>
        </p:nvGrpSpPr>
        <p:grpSpPr>
          <a:xfrm>
            <a:off x="3956050" y="2698115"/>
            <a:ext cx="1129665" cy="1129665"/>
            <a:chOff x="3956050" y="2698115"/>
            <a:chExt cx="1129665" cy="1129665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65F04E17-B82B-4736-B34F-8E70F58D840C}"/>
                </a:ext>
              </a:extLst>
            </p:cNvPr>
            <p:cNvSpPr/>
            <p:nvPr/>
          </p:nvSpPr>
          <p:spPr>
            <a:xfrm>
              <a:off x="3956050" y="269811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BF8E262A-4CEA-4EC7-9C61-DD85FD68F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4100830" y="2905125"/>
              <a:ext cx="840740" cy="715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09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5925" y="-64770"/>
            <a:ext cx="417512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화면 구조도 </a:t>
            </a:r>
            <a:r>
              <a:rPr lang="en-US" altLang="ko-KR" sz="2800">
                <a:solidFill>
                  <a:schemeClr val="bg1"/>
                </a:solidFill>
                <a:latin typeface="THE정고딕150"/>
                <a:ea typeface="THE정고딕150"/>
              </a:rPr>
              <a:t>- </a:t>
            </a: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관리자</a:t>
            </a:r>
            <a:r>
              <a:rPr lang="ko-KR" altLang="en-US" sz="1400">
                <a:solidFill>
                  <a:schemeClr val="bg1"/>
                </a:solidFill>
                <a:latin typeface="THE정고딕150"/>
                <a:ea typeface="THE정고딕150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14775" y="345948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관리자 메인</a:t>
            </a:r>
          </a:p>
        </p:txBody>
      </p:sp>
      <p:cxnSp>
        <p:nvCxnSpPr>
          <p:cNvPr id="53" name="직선 연결선 52"/>
          <p:cNvCxnSpPr>
            <a:endCxn id="25" idx="3"/>
          </p:cNvCxnSpPr>
          <p:nvPr/>
        </p:nvCxnSpPr>
        <p:spPr>
          <a:xfrm flipH="1">
            <a:off x="5191125" y="3721100"/>
            <a:ext cx="45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648325" y="345948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회원 관리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48325" y="435483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게시글 관리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76900" y="2515235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통계 페이지</a:t>
            </a:r>
            <a:endParaRPr lang="en-US" altLang="ko-KR" sz="1200">
              <a:solidFill>
                <a:schemeClr val="bg1"/>
              </a:solidFill>
            </a:endParaRPr>
          </a:p>
        </p:txBody>
      </p:sp>
      <p:cxnSp>
        <p:nvCxnSpPr>
          <p:cNvPr id="59" name="직선 연결선 52"/>
          <p:cNvCxnSpPr>
            <a:stCxn id="58" idx="1"/>
            <a:endCxn id="25" idx="3"/>
          </p:cNvCxnSpPr>
          <p:nvPr/>
        </p:nvCxnSpPr>
        <p:spPr>
          <a:xfrm rot="5400000">
            <a:off x="4961890" y="3006090"/>
            <a:ext cx="944245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2"/>
          <p:cNvCxnSpPr>
            <a:stCxn id="56" idx="1"/>
            <a:endCxn id="25" idx="3"/>
          </p:cNvCxnSpPr>
          <p:nvPr/>
        </p:nvCxnSpPr>
        <p:spPr>
          <a:xfrm rot="16200000" flipV="1">
            <a:off x="4972050" y="3940175"/>
            <a:ext cx="89535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625" y="1628140"/>
            <a:ext cx="5727065" cy="44958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 메인</a:t>
            </a:r>
            <a:r>
              <a:rPr lang="en-US" altLang="ko-KR"/>
              <a:t>-</a:t>
            </a:r>
            <a:r>
              <a:rPr lang="ko-KR" altLang="en-US"/>
              <a:t>로그인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비밀번호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타원 7"/>
          <p:cNvSpPr/>
          <p:nvPr/>
        </p:nvSpPr>
        <p:spPr>
          <a:xfrm>
            <a:off x="5562600" y="35598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타원 5"/>
          <p:cNvSpPr/>
          <p:nvPr/>
        </p:nvSpPr>
        <p:spPr>
          <a:xfrm>
            <a:off x="5547995" y="29825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0" y="1404620"/>
            <a:ext cx="6229350" cy="48577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회원관리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36344" y="1123296"/>
          <a:ext cx="3144628" cy="535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602229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사업자가 등록 요청한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최근 등록된 게시글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회원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요청 으로 분류하여 정보 출력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+mn-lt"/>
                        </a:rPr>
                        <a:t>1</a:t>
                      </a:r>
                      <a:r>
                        <a:rPr lang="ko-KR" altLang="en-US" sz="1400">
                          <a:latin typeface="+mn-lt"/>
                        </a:rPr>
                        <a:t>번과 같음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승인 버튼을 통해 사업자가 등록한 헬스장이 회원에게 보여 지도록 함 </a:t>
                      </a:r>
                      <a:r>
                        <a:rPr lang="en-US" altLang="ko-KR" sz="1400">
                          <a:latin typeface="+mn-lt"/>
                        </a:rPr>
                        <a:t>-</a:t>
                      </a:r>
                      <a:r>
                        <a:rPr lang="ko-KR" altLang="en-US" sz="1400">
                          <a:latin typeface="+mn-lt"/>
                        </a:rPr>
                        <a:t> 관리자를 통한 검증 과정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5936615" y="12268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907530" y="12312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2395220" y="21221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10"/>
          <p:cNvSpPr/>
          <p:nvPr/>
        </p:nvSpPr>
        <p:spPr>
          <a:xfrm>
            <a:off x="6898640" y="51841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</a:p>
        </p:txBody>
      </p:sp>
      <p:sp>
        <p:nvSpPr>
          <p:cNvPr id="20" name="타원 5"/>
          <p:cNvSpPr/>
          <p:nvPr/>
        </p:nvSpPr>
        <p:spPr>
          <a:xfrm>
            <a:off x="2600325" y="45104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4655" y="1229360"/>
            <a:ext cx="5596890" cy="52324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게시글관리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58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전제 게시글 수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아이디를 이용한 해당 작성자가 등록한 모든 게시글 검색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게시글 상세 페이지로 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신고 횟수 </a:t>
                      </a:r>
                      <a:r>
                        <a:rPr lang="en-US" altLang="ko-KR" sz="1400">
                          <a:latin typeface="+mn-lt"/>
                        </a:rPr>
                        <a:t>3</a:t>
                      </a:r>
                      <a:r>
                        <a:rPr lang="ko-KR" altLang="en-US" sz="1400">
                          <a:latin typeface="+mn-lt"/>
                        </a:rPr>
                        <a:t>회 이상 누적시 삭제 버튼 활성화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6793865" y="1512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793865" y="18268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3716655" y="23602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4" name="타원 9"/>
          <p:cNvSpPr/>
          <p:nvPr/>
        </p:nvSpPr>
        <p:spPr>
          <a:xfrm>
            <a:off x="6650990" y="25888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1810" y="813435"/>
            <a:ext cx="4883150" cy="57746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일일방문자수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영역별 조회수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헬스장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공공체육시설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2642235" y="9886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타원 7"/>
          <p:cNvSpPr/>
          <p:nvPr/>
        </p:nvSpPr>
        <p:spPr>
          <a:xfrm>
            <a:off x="2633345" y="21005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타원 8"/>
          <p:cNvSpPr/>
          <p:nvPr/>
        </p:nvSpPr>
        <p:spPr>
          <a:xfrm>
            <a:off x="2633345" y="34290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" name="타원 5"/>
          <p:cNvSpPr/>
          <p:nvPr/>
        </p:nvSpPr>
        <p:spPr>
          <a:xfrm>
            <a:off x="2850515" y="49390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424790">
            <a:off x="5800725" y="4742180"/>
            <a:ext cx="117475" cy="239395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3" name="직선 연결선 42"/>
          <p:cNvCxnSpPr>
            <a:cxnSpLocks/>
            <a:endCxn id="47" idx="0"/>
          </p:cNvCxnSpPr>
          <p:nvPr/>
        </p:nvCxnSpPr>
        <p:spPr>
          <a:xfrm flipH="1">
            <a:off x="6287135" y="3072765"/>
            <a:ext cx="263525" cy="830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6126480" y="3869690"/>
            <a:ext cx="117475" cy="239395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380" y="4123055"/>
            <a:ext cx="229870" cy="653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2F7B8F-12C7-49F1-93BF-F328443BB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" y="1785620"/>
            <a:ext cx="8282305" cy="41414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E9BAF3A-BBD6-4111-B053-3C5882097A4F}"/>
              </a:ext>
            </a:extLst>
          </p:cNvPr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179242E-EC74-4CD0-B793-9CFC06FB2FE0}"/>
              </a:ext>
            </a:extLst>
          </p:cNvPr>
          <p:cNvSpPr/>
          <p:nvPr/>
        </p:nvSpPr>
        <p:spPr>
          <a:xfrm>
            <a:off x="415925" y="-64770"/>
            <a:ext cx="1731645" cy="66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Main</a:t>
            </a:r>
            <a:r>
              <a:rPr lang="ko-KR" altLang="en-US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UI</a:t>
            </a:r>
            <a:r>
              <a:rPr lang="ko-KR" altLang="en-US" sz="14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1D3B041-B40B-448A-8B74-6197AA6A85FC}"/>
              </a:ext>
            </a:extLst>
          </p:cNvPr>
          <p:cNvSpPr/>
          <p:nvPr/>
        </p:nvSpPr>
        <p:spPr>
          <a:xfrm>
            <a:off x="2777490" y="97155"/>
            <a:ext cx="482600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웹사이트 첫 화면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로그인 전 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6B47BC2-2DC6-41C3-91F6-0A4113364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11516"/>
              </p:ext>
            </p:extLst>
          </p:nvPr>
        </p:nvGraphicFramePr>
        <p:xfrm>
          <a:off x="8748250" y="1790425"/>
          <a:ext cx="3138949" cy="416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35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사이트를 소개하는 문구와 이미지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운동법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27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커뮤니티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로그인 </a:t>
                      </a:r>
                      <a:r>
                        <a:rPr lang="en-US" altLang="ko-KR" sz="1600">
                          <a:latin typeface="+mn-lt"/>
                        </a:rPr>
                        <a:t>modal</a:t>
                      </a:r>
                      <a:r>
                        <a:rPr lang="ko-KR" altLang="en-US" sz="1600">
                          <a:latin typeface="+mn-lt"/>
                        </a:rPr>
                        <a:t>창으로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A3614B7-350F-42A7-9FE9-79A4A917C622}"/>
              </a:ext>
            </a:extLst>
          </p:cNvPr>
          <p:cNvSpPr/>
          <p:nvPr/>
        </p:nvSpPr>
        <p:spPr>
          <a:xfrm>
            <a:off x="3845560" y="35655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025ABDDC-5D1D-4501-88D6-7E72F707028E}"/>
              </a:ext>
            </a:extLst>
          </p:cNvPr>
          <p:cNvSpPr/>
          <p:nvPr/>
        </p:nvSpPr>
        <p:spPr>
          <a:xfrm>
            <a:off x="5031105" y="19735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D42CD51F-B69B-4675-8E0A-D96DEA06AACA}"/>
              </a:ext>
            </a:extLst>
          </p:cNvPr>
          <p:cNvSpPr/>
          <p:nvPr/>
        </p:nvSpPr>
        <p:spPr>
          <a:xfrm>
            <a:off x="5756910" y="19678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C7E471B3-DF39-47FD-9B42-76D1BFC4B292}"/>
              </a:ext>
            </a:extLst>
          </p:cNvPr>
          <p:cNvSpPr/>
          <p:nvPr/>
        </p:nvSpPr>
        <p:spPr>
          <a:xfrm>
            <a:off x="6573520" y="1999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FFA4C8D0-CA27-4636-912E-0878F805A953}"/>
              </a:ext>
            </a:extLst>
          </p:cNvPr>
          <p:cNvSpPr/>
          <p:nvPr/>
        </p:nvSpPr>
        <p:spPr>
          <a:xfrm>
            <a:off x="7390130" y="1999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65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웹사이트 첫 화면</a:t>
            </a:r>
            <a:r>
              <a:rPr lang="en-US" altLang="ko-KR"/>
              <a:t>- </a:t>
            </a:r>
            <a:r>
              <a:rPr lang="ko-KR" altLang="en-US"/>
              <a:t>로그인 전</a:t>
            </a:r>
            <a:r>
              <a:rPr lang="en-US" altLang="ko-KR"/>
              <a:t>- </a:t>
            </a:r>
            <a:r>
              <a:rPr lang="ko-KR" altLang="en-US"/>
              <a:t>스크롤 후</a:t>
            </a:r>
            <a:endParaRPr lang="en-US" altLang="ko-KR" sz="1000"/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615"/>
              </p:ext>
            </p:extLst>
          </p:nvPr>
        </p:nvGraphicFramePr>
        <p:xfrm>
          <a:off x="8769927" y="1790425"/>
          <a:ext cx="3117272" cy="413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23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04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키와 몸무게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성별을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1</a:t>
                      </a:r>
                      <a:r>
                        <a:rPr lang="ko-KR" altLang="en-US" sz="1600">
                          <a:latin typeface="+mn-lt"/>
                        </a:rPr>
                        <a:t>에서 입력한 결과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640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입력한 위치의 결과 화면으로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8285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C69C35-01DA-4D13-B407-893E5E8D9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5" y="1790700"/>
            <a:ext cx="8160385" cy="413829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BA5A67F-CAEE-4BDB-859E-9173F03C9D37}"/>
              </a:ext>
            </a:extLst>
          </p:cNvPr>
          <p:cNvSpPr/>
          <p:nvPr/>
        </p:nvSpPr>
        <p:spPr>
          <a:xfrm>
            <a:off x="1260475" y="22517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A8B6BA7-54AF-413B-BAEA-F6FAC2DAAC94}"/>
              </a:ext>
            </a:extLst>
          </p:cNvPr>
          <p:cNvSpPr/>
          <p:nvPr/>
        </p:nvSpPr>
        <p:spPr>
          <a:xfrm>
            <a:off x="5231765" y="1793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DABAB76A-A76C-4F53-895A-1E5AB05B6DAE}"/>
              </a:ext>
            </a:extLst>
          </p:cNvPr>
          <p:cNvSpPr/>
          <p:nvPr/>
        </p:nvSpPr>
        <p:spPr>
          <a:xfrm>
            <a:off x="5988685" y="46094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5705" cy="549275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20616"/>
              </p:ext>
            </p:extLst>
          </p:nvPr>
        </p:nvGraphicFramePr>
        <p:xfrm>
          <a:off x="8756073" y="1790426"/>
          <a:ext cx="3131126" cy="419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비밀번호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 시 로그인진행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회원가입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비밀번호 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74379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A847FF-BE83-4F53-B437-F76656272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790700"/>
            <a:ext cx="8333740" cy="41668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1E63695-CBA3-4707-92EB-B286345A549B}"/>
              </a:ext>
            </a:extLst>
          </p:cNvPr>
          <p:cNvSpPr/>
          <p:nvPr/>
        </p:nvSpPr>
        <p:spPr>
          <a:xfrm>
            <a:off x="4958080" y="40805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F0DA15-D6EC-4E34-AF78-7985713228E6}"/>
              </a:ext>
            </a:extLst>
          </p:cNvPr>
          <p:cNvSpPr/>
          <p:nvPr/>
        </p:nvSpPr>
        <p:spPr>
          <a:xfrm>
            <a:off x="4957445" y="43745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75E9757-8DBC-43DD-A1A5-8DDFB282B1F0}"/>
              </a:ext>
            </a:extLst>
          </p:cNvPr>
          <p:cNvSpPr/>
          <p:nvPr/>
        </p:nvSpPr>
        <p:spPr>
          <a:xfrm>
            <a:off x="4957445" y="47834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137C5AC-08B2-46EA-8F5A-ED3F4AB4F915}"/>
              </a:ext>
            </a:extLst>
          </p:cNvPr>
          <p:cNvSpPr/>
          <p:nvPr/>
        </p:nvSpPr>
        <p:spPr>
          <a:xfrm>
            <a:off x="4114800" y="53854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C160FD3-1CD2-46A1-AFE1-344E210719E3}"/>
              </a:ext>
            </a:extLst>
          </p:cNvPr>
          <p:cNvSpPr/>
          <p:nvPr/>
        </p:nvSpPr>
        <p:spPr>
          <a:xfrm>
            <a:off x="5266690" y="51923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2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/Users/user1/AppData/Roaming/PolarisOffice/ETemp/4944_9038112/fImage15643845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4945" y="1788160"/>
            <a:ext cx="8344535" cy="4173855"/>
          </a:xfrm>
          <a:prstGeom prst="rect"/>
          <a:noFill/>
        </p:spPr>
      </p:pic>
      <p:sp>
        <p:nvSpPr>
          <p:cNvPr id="4" name="텍스트 개체 틀 3"/>
          <p:cNvSpPr txBox="1">
            <a:spLocks/>
          </p:cNvSpPr>
          <p:nvPr>
            <p:ph type="title"/>
          </p:nvPr>
        </p:nvSpPr>
        <p:spPr>
          <a:xfrm rot="0">
            <a:off x="374015" y="100965"/>
            <a:ext cx="2466340" cy="549910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/>
          <a:p>
            <a:pPr marL="0" indent="0" algn="l" fontAlgn="auto" defTabSz="9144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cap="none" dirty="0" smtClean="0" b="0">
                <a:solidFill>
                  <a:srgbClr val="FFFFFF"/>
                </a:solidFill>
                <a:latin typeface="THE정고딕150" charset="0"/>
                <a:ea typeface="THE정고딕150" charset="0"/>
              </a:rPr>
              <a:t>로그인화면</a:t>
            </a:r>
            <a:endParaRPr lang="ko-KR" altLang="en-US" sz="3200" cap="none" dirty="0" smtClean="0" b="0">
              <a:solidFill>
                <a:srgbClr val="FFFFFF"/>
              </a:solidFill>
              <a:latin typeface="THE정고딕150" charset="0"/>
              <a:ea typeface="THE정고딕150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56015" y="1790700"/>
          <a:ext cx="3131185" cy="4178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940"/>
                <a:gridCol w="2595245"/>
              </a:tblGrid>
              <a:tr h="368300"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FFFFFF"/>
                          </a:solidFill>
                          <a:latin typeface="THE정고딕130" charset="0"/>
                          <a:ea typeface="THE정고딕130" charset="0"/>
                        </a:rPr>
                        <a:t>No.</a:t>
                      </a:r>
                      <a:endParaRPr lang="ko-KR" altLang="en-US" sz="1800" kern="1200" dirty="0" smtClean="0" cap="none" b="0">
                        <a:solidFill>
                          <a:srgbClr val="FFFFFF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FFFFFF"/>
                          </a:solidFill>
                          <a:latin typeface="THE정고딕130" charset="0"/>
                          <a:ea typeface="THE정고딕130" charset="0"/>
                        </a:rPr>
                        <a:t>Description</a:t>
                      </a:r>
                      <a:endParaRPr lang="ko-KR" altLang="en-US" sz="1800" kern="1200" dirty="0" smtClean="0" cap="none" b="0">
                        <a:solidFill>
                          <a:srgbClr val="FFFFFF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4242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1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회원가입 정보 입력 필드</a:t>
                      </a:r>
                      <a:endParaRPr lang="ko-KR" altLang="en-US" sz="16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cap="none" dirty="0" smtClean="0" b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2</a:t>
                      </a: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kern="1200" cap="none" dirty="0" smtClean="0" b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사업자 체크 항목</a:t>
                      </a:r>
                      <a:endParaRPr lang="ko-KR" altLang="en-US" sz="16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38480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43585">
                <a:tc>
                  <a:txBody>
                    <a:bodyPr/>
                    <a:lstStyle/>
                    <a:p>
                      <a:pPr marL="0" indent="0" algn="ctr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auto" defTabSz="9144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kern="1200" dirty="0" smtClean="0" cap="none" b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 marL="91440" marR="91440" marT="45720" marB="45720" anchor="t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/>
          </p:cNvSpPr>
          <p:nvPr/>
        </p:nvSpPr>
        <p:spPr>
          <a:xfrm rot="0">
            <a:off x="3011170" y="2410460"/>
            <a:ext cx="319405" cy="291465"/>
          </a:xfrm>
          <a:prstGeom prst="ellipse"/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FFFFFF"/>
                </a:solidFill>
                <a:latin typeface="THE정고딕130" charset="0"/>
                <a:ea typeface="THE정고딕130" charset="0"/>
              </a:rPr>
              <a:t>1</a:t>
            </a:r>
            <a:endParaRPr lang="ko-KR" altLang="en-US" sz="1800" cap="none" dirty="0" smtClean="0" b="0">
              <a:solidFill>
                <a:srgbClr val="FFFFFF"/>
              </a:solidFill>
              <a:latin typeface="THE정고딕130" charset="0"/>
              <a:ea typeface="THE정고딕130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 rot="0">
            <a:off x="5189855" y="5270500"/>
            <a:ext cx="319405" cy="291465"/>
          </a:xfrm>
          <a:prstGeom prst="ellipse"/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0">
                <a:solidFill>
                  <a:srgbClr val="FFFFFF"/>
                </a:solidFill>
                <a:latin typeface="THE정고딕130" charset="0"/>
                <a:ea typeface="THE정고딕130" charset="0"/>
              </a:rPr>
              <a:t>2</a:t>
            </a:r>
            <a:endParaRPr lang="ko-KR" altLang="en-US" sz="1800" cap="none" dirty="0" smtClean="0" b="0">
              <a:solidFill>
                <a:srgbClr val="FFFFFF"/>
              </a:solidFill>
              <a:latin typeface="THE정고딕130" charset="0"/>
              <a:ea typeface="THE정고딕13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06184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아이디찾기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05636"/>
              </p:ext>
            </p:extLst>
          </p:nvPr>
        </p:nvGraphicFramePr>
        <p:xfrm>
          <a:off x="8748250" y="1790425"/>
          <a:ext cx="3138949" cy="432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아이디찾기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 전</a:t>
                      </a:r>
                      <a:r>
                        <a:rPr lang="en-US" altLang="ko-KR" sz="1600" baseline="0" smtClean="0">
                          <a:latin typeface="+mn-lt"/>
                        </a:rPr>
                        <a:t> – </a:t>
                      </a:r>
                      <a:r>
                        <a:rPr lang="ko-KR" altLang="en-US" sz="1600" baseline="0" smtClean="0">
                          <a:latin typeface="+mn-lt"/>
                        </a:rPr>
                        <a:t>아이디 찾기</a:t>
                      </a:r>
                      <a:r>
                        <a:rPr lang="en-US" altLang="ko-KR" sz="1600" baseline="0" smtClean="0">
                          <a:latin typeface="+mn-lt"/>
                        </a:rPr>
                        <a:t/>
                      </a:r>
                      <a:br>
                        <a:rPr lang="en-US" altLang="ko-KR" sz="1600" baseline="0" smtClean="0">
                          <a:latin typeface="+mn-lt"/>
                        </a:rPr>
                      </a:br>
                      <a:r>
                        <a:rPr lang="ko-KR" altLang="en-US" sz="1600" baseline="0" smtClean="0">
                          <a:latin typeface="+mn-lt"/>
                        </a:rPr>
                        <a:t>클릭 후 </a:t>
                      </a:r>
                      <a:r>
                        <a:rPr lang="en-US" altLang="ko-KR" sz="1600" baseline="0" smtClean="0">
                          <a:latin typeface="+mn-lt"/>
                        </a:rPr>
                        <a:t>- </a:t>
                      </a:r>
                      <a:r>
                        <a:rPr lang="ko-KR" altLang="en-US" sz="1600" baseline="0" smtClean="0">
                          <a:latin typeface="+mn-lt"/>
                        </a:rPr>
                        <a:t>로그인하러가기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회원정보와 일치하는 이메일을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308350" y="28174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259070" y="3904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188585" y="45046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4869815" y="4878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9525" y="1276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아이디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3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HE정고딕130"/>
        <a:ea typeface="THE정고딕150"/>
        <a:cs typeface=""/>
      </a:majorFont>
      <a:minorFont>
        <a:latin typeface="THE정고딕130"/>
        <a:ea typeface="THE정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47</Pages>
  <Paragraphs>605</Paragraphs>
  <Words>1357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요청사항</dc:creator>
  <cp:lastModifiedBy>user1</cp:lastModifiedBy>
  <dc:title>PowerPoint 프레젠테이션</dc:title>
  <dcterms:modified xsi:type="dcterms:W3CDTF">2017-11-19T13:42:46Z</dcterms:modified>
</cp:coreProperties>
</file>